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Spellings</a:t>
            </a:r>
            <a:r>
              <a:rPr lang="en-GB" dirty="0">
                <a:latin typeface="Comic Sans MS" panose="030F0702030302020204" pitchFamily="66" charset="0"/>
              </a:rPr>
              <a:t/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cap="none" dirty="0" smtClean="0">
                <a:latin typeface="Comic Sans MS" panose="030F0702030302020204" pitchFamily="66" charset="0"/>
              </a:rPr>
              <a:t>adding suffix </a:t>
            </a:r>
            <a:r>
              <a:rPr lang="en-GB" cap="none" dirty="0" err="1" smtClean="0">
                <a:latin typeface="Comic Sans MS" panose="030F0702030302020204" pitchFamily="66" charset="0"/>
              </a:rPr>
              <a:t>er</a:t>
            </a:r>
            <a:r>
              <a:rPr lang="en-GB" cap="none" dirty="0" smtClean="0">
                <a:latin typeface="Comic Sans MS" panose="030F0702030302020204" pitchFamily="66" charset="0"/>
              </a:rPr>
              <a:t> (2)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4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taller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04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shorter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9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darker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86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dirty="0" smtClean="0">
                <a:latin typeface="Comic Sans MS" panose="030F0702030302020204" pitchFamily="66" charset="0"/>
              </a:rPr>
              <a:t>lighter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4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cap="none" smtClean="0">
                <a:latin typeface="Comic Sans MS" panose="030F0702030302020204" pitchFamily="66" charset="0"/>
              </a:rPr>
              <a:t>harder</a:t>
            </a:r>
            <a:endParaRPr lang="en-GB" cap="non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10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20</TotalTime>
  <Words>6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Comic Sans MS</vt:lpstr>
      <vt:lpstr>Garamond</vt:lpstr>
      <vt:lpstr>Savon</vt:lpstr>
      <vt:lpstr>Spellings adding suffix er (2)</vt:lpstr>
      <vt:lpstr>taller</vt:lpstr>
      <vt:lpstr>shorter</vt:lpstr>
      <vt:lpstr>darker</vt:lpstr>
      <vt:lpstr>lighter</vt:lpstr>
      <vt:lpstr>harder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Spellings 20.4.20 plurals (just s)</dc:title>
  <dc:creator>M Holmes</dc:creator>
  <cp:lastModifiedBy>M Holmes</cp:lastModifiedBy>
  <cp:revision>11</cp:revision>
  <dcterms:created xsi:type="dcterms:W3CDTF">2020-04-01T14:16:17Z</dcterms:created>
  <dcterms:modified xsi:type="dcterms:W3CDTF">2020-04-02T12:43:43Z</dcterms:modified>
</cp:coreProperties>
</file>