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5" r:id="rId4"/>
    <p:sldId id="276" r:id="rId5"/>
    <p:sldId id="277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112</TotalTime>
  <Words>207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Why Do People Celebrate Easter?</vt:lpstr>
      <vt:lpstr>Who Celebrates Easter?</vt:lpstr>
      <vt:lpstr>Where Do People Celebrate Easter?</vt:lpstr>
      <vt:lpstr>How Do People Celebrate Easter?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Sophie James</cp:lastModifiedBy>
  <cp:revision>16</cp:revision>
  <dcterms:created xsi:type="dcterms:W3CDTF">2019-01-15T09:20:55Z</dcterms:created>
  <dcterms:modified xsi:type="dcterms:W3CDTF">2020-03-30T06:54:25Z</dcterms:modified>
</cp:coreProperties>
</file>