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cap="none" dirty="0" smtClean="0">
                <a:latin typeface="Comic Sans MS" panose="030F0702030302020204" pitchFamily="66" charset="0"/>
              </a:rPr>
              <a:t>Spellings</a:t>
            </a:r>
            <a:r>
              <a:rPr lang="en-GB" dirty="0">
                <a:latin typeface="Comic Sans MS" panose="030F0702030302020204" pitchFamily="66" charset="0"/>
              </a:rPr>
              <a:t/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cap="none" dirty="0" smtClean="0">
                <a:latin typeface="Comic Sans MS" panose="030F0702030302020204" pitchFamily="66" charset="0"/>
              </a:rPr>
              <a:t>adding suffix </a:t>
            </a:r>
            <a:r>
              <a:rPr lang="en-GB" cap="none" dirty="0" err="1" smtClean="0">
                <a:latin typeface="Comic Sans MS" panose="030F0702030302020204" pitchFamily="66" charset="0"/>
              </a:rPr>
              <a:t>ing</a:t>
            </a:r>
            <a:endParaRPr lang="en-GB" cap="non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449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cap="none" dirty="0" smtClean="0">
                <a:latin typeface="Comic Sans MS" panose="030F0702030302020204" pitchFamily="66" charset="0"/>
              </a:rPr>
              <a:t>waiting</a:t>
            </a:r>
            <a:endParaRPr lang="en-GB" cap="non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904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cap="none" dirty="0" smtClean="0">
                <a:latin typeface="Comic Sans MS" panose="030F0702030302020204" pitchFamily="66" charset="0"/>
              </a:rPr>
              <a:t>watching</a:t>
            </a:r>
            <a:endParaRPr lang="en-GB" cap="non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196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cap="none" dirty="0" smtClean="0">
                <a:latin typeface="Comic Sans MS" panose="030F0702030302020204" pitchFamily="66" charset="0"/>
              </a:rPr>
              <a:t>sorting</a:t>
            </a:r>
            <a:endParaRPr lang="en-GB" cap="non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862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cap="none" dirty="0" smtClean="0">
                <a:latin typeface="Comic Sans MS" panose="030F0702030302020204" pitchFamily="66" charset="0"/>
              </a:rPr>
              <a:t>listening</a:t>
            </a:r>
            <a:endParaRPr lang="en-GB" cap="non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544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cap="none" smtClean="0">
                <a:latin typeface="Comic Sans MS" panose="030F0702030302020204" pitchFamily="66" charset="0"/>
              </a:rPr>
              <a:t>tidying</a:t>
            </a:r>
            <a:endParaRPr lang="en-GB" cap="non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8106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16</TotalTime>
  <Words>6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Gothic</vt:lpstr>
      <vt:lpstr>Comic Sans MS</vt:lpstr>
      <vt:lpstr>Garamond</vt:lpstr>
      <vt:lpstr>Savon</vt:lpstr>
      <vt:lpstr>Spellings adding suffix ing</vt:lpstr>
      <vt:lpstr>waiting</vt:lpstr>
      <vt:lpstr>watching</vt:lpstr>
      <vt:lpstr>sorting</vt:lpstr>
      <vt:lpstr>listening</vt:lpstr>
      <vt:lpstr>tidying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Spellings 20.4.20 plurals (just s)</dc:title>
  <dc:creator>M Holmes</dc:creator>
  <cp:lastModifiedBy>M Holmes</cp:lastModifiedBy>
  <cp:revision>8</cp:revision>
  <dcterms:created xsi:type="dcterms:W3CDTF">2020-04-01T14:16:17Z</dcterms:created>
  <dcterms:modified xsi:type="dcterms:W3CDTF">2020-04-02T12:38:56Z</dcterms:modified>
</cp:coreProperties>
</file>