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1" r:id="rId4"/>
    <p:sldId id="269" r:id="rId5"/>
    <p:sldId id="274" r:id="rId6"/>
    <p:sldId id="276" r:id="rId7"/>
    <p:sldId id="270" r:id="rId8"/>
    <p:sldId id="272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F4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34FB8C-CD65-43CB-8746-A85F541F8CBB}" type="datetimeFigureOut">
              <a:rPr lang="en-US"/>
              <a:pPr>
                <a:defRPr/>
              </a:pPr>
              <a:t>11/17/2014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97CF6E-50E4-4938-AC83-22F3E48CA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77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A787-BF1B-4E87-88F4-176B34F33BEA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113FB-6CCE-4D03-907F-2A42755B37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1183-17EB-4522-AB18-3E1D4B167340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95E2-6073-4872-9203-091DC9FD30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8507A-667A-4491-B70E-35DC533CC942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D0509-F4CA-4541-B1DC-795AABA6C4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9782-B47E-46D9-AE5F-079098B4DBF3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0E3E3-57B3-4E66-ACE0-58D1E9AC38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E1EBC-BFB8-4F18-A3DA-A29A71260CD2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00449-1B19-4401-8A4B-DB68D1C6BB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F323-1F53-4714-BBD1-DB5AAE8AAEBE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0033-BF46-4178-8060-367EA2731F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3683-EC8F-4118-8761-2A00B62DA28A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7DFC-28A3-4C25-AC9E-B29A133075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575B-F455-4A5B-BB9B-09AB0AE14AB9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7915-7AE0-4B69-BB6C-6D66B2D8FC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A54C-2940-4F1C-B336-93CD6BBDEF82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9B1C9-5E4A-4AEB-9E90-3649360FD2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A442-9200-4EDB-BC6E-8AA1D846F323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B542-7098-424F-8462-C280518037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0F6F9-E573-4940-A952-14724B8EF9D4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63CE-B97F-4EF5-93B8-C6ADBC1149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1339E0-8A04-4563-B623-A0176DFD3299}" type="datetimeFigureOut">
              <a:rPr lang="en-GB"/>
              <a:pPr>
                <a:defRPr/>
              </a:pPr>
              <a:t>17/11/2014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07E132-BCEB-419A-9BE6-ACF4DF6CA7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5" y="1844675"/>
            <a:ext cx="8066088" cy="2041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700" dirty="0" smtClean="0"/>
              <a:t>Banks Road</a:t>
            </a:r>
            <a:r>
              <a:rPr lang="en-GB" sz="6700" dirty="0" smtClean="0">
                <a:solidFill>
                  <a:srgbClr val="00FFFF"/>
                </a:solidFill>
              </a:rPr>
              <a:t/>
            </a:r>
            <a:br>
              <a:rPr lang="en-GB" sz="6700" dirty="0" smtClean="0">
                <a:solidFill>
                  <a:srgbClr val="00FFFF"/>
                </a:solidFill>
              </a:rPr>
            </a:br>
            <a:r>
              <a:rPr lang="en-GB" sz="6700" dirty="0" smtClean="0">
                <a:solidFill>
                  <a:srgbClr val="FF0000"/>
                </a:solidFill>
              </a:rPr>
              <a:t>BULLYING is NOT Tolerated</a:t>
            </a:r>
            <a:endParaRPr lang="en-GB" sz="6700" dirty="0">
              <a:solidFill>
                <a:srgbClr val="FF0000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rgbClr val="8F4EC4"/>
              </a:solidFill>
            </a:endParaRPr>
          </a:p>
          <a:p>
            <a:r>
              <a:rPr lang="en-GB" dirty="0" smtClean="0">
                <a:solidFill>
                  <a:srgbClr val="8F4EC4"/>
                </a:solidFill>
              </a:rPr>
              <a:t>There are no bystanders at Banks Road!</a:t>
            </a:r>
          </a:p>
        </p:txBody>
      </p:sp>
      <p:pic>
        <p:nvPicPr>
          <p:cNvPr id="15363" name="Picture 3" descr="C:\Documents and Settings\adamg\Local Settings\Temporary Internet Files\Content.IE5\R1T4NAEP\MC9002321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3431">
            <a:off x="159183" y="4770010"/>
            <a:ext cx="2287097" cy="149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5715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C:\Documents and Settings\mollyb\Local Settings\Temporary Internet Files\Content.IE5\SOE3CEI3\MC90023244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87848">
            <a:off x="186441" y="1058217"/>
            <a:ext cx="2333625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" descr="C:\Documents and Settings\mollyb\Local Settings\Temporary Internet Files\Content.IE5\SOE3CEI3\MC90043439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013325"/>
            <a:ext cx="18923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555562" y="230302"/>
            <a:ext cx="1738631" cy="1514351"/>
            <a:chOff x="5580" y="1980"/>
            <a:chExt cx="2340" cy="209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2160"/>
              <a:ext cx="1522" cy="1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5580" y="1980"/>
              <a:ext cx="2340" cy="209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Banks Road Infant and Nursery School</a:t>
              </a:r>
              <a:endParaRPr lang="en-GB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Bullying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If you are being bullied please tell an adult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If you know that someone is being bullied you have a responsibility to tell an adult – there are no bystanders.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Standing by and doing nothing is just as bad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AT BANKS ROAD INFANT AND NURSERY SCHOOL WE STAND UP TO BULLIES</a:t>
            </a:r>
          </a:p>
          <a:p>
            <a:endParaRPr lang="en-GB" dirty="0" smtClean="0">
              <a:solidFill>
                <a:srgbClr val="0070C0"/>
              </a:solidFill>
            </a:endParaRPr>
          </a:p>
        </p:txBody>
      </p:sp>
      <p:pic>
        <p:nvPicPr>
          <p:cNvPr id="34819" name="Picture 8" descr="no20bul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5007737"/>
            <a:ext cx="2015505" cy="16557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Bullying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hlink"/>
                </a:solidFill>
              </a:rPr>
              <a:t>Bullying is intentional (not an accident) a bully hurts someone on purpose. </a:t>
            </a:r>
          </a:p>
          <a:p>
            <a:r>
              <a:rPr lang="en-GB" b="1" u="sng" dirty="0" smtClean="0">
                <a:solidFill>
                  <a:schemeClr val="hlink"/>
                </a:solidFill>
              </a:rPr>
              <a:t>Bullying is repetitive</a:t>
            </a:r>
            <a:r>
              <a:rPr lang="en-GB" dirty="0" smtClean="0">
                <a:solidFill>
                  <a:schemeClr val="hlink"/>
                </a:solidFill>
              </a:rPr>
              <a:t>. This means that the bully hurts someone over and over again, it isn’t an incident that happens only once.</a:t>
            </a:r>
          </a:p>
          <a:p>
            <a:r>
              <a:rPr lang="en-GB" dirty="0" smtClean="0">
                <a:solidFill>
                  <a:schemeClr val="hlink"/>
                </a:solidFill>
              </a:rPr>
              <a:t>In general, bullying is where one person acts like they have more power than another, and does whatever they can to hurt that person. </a:t>
            </a:r>
            <a:endParaRPr lang="en-US" dirty="0" smtClean="0">
              <a:solidFill>
                <a:schemeClr val="hlink"/>
              </a:solidFill>
            </a:endParaRPr>
          </a:p>
          <a:p>
            <a:endParaRPr lang="en-GB" dirty="0" smtClean="0"/>
          </a:p>
        </p:txBody>
      </p:sp>
      <p:pic>
        <p:nvPicPr>
          <p:cNvPr id="16387" name="Picture 8" descr="no20bul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1512887" cy="11525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388" name="Picture 8" descr="no20bul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33375"/>
            <a:ext cx="1512887" cy="11509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Bullying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en-GB" dirty="0" smtClean="0">
                <a:solidFill>
                  <a:schemeClr val="hlink"/>
                </a:solidFill>
              </a:rPr>
              <a:t>Bullying can happen in many forms, I am going to show you a few and tell you what to do if you see anyone being bullied or if you are being bullied.</a:t>
            </a:r>
            <a:endParaRPr lang="en-GB" dirty="0" smtClean="0"/>
          </a:p>
        </p:txBody>
      </p:sp>
      <p:pic>
        <p:nvPicPr>
          <p:cNvPr id="17411" name="Picture 2" descr="C:\Documents and Settings\mollyb\Local Settings\Temporary Internet Files\Content.IE5\RK2HQVGY\MP90044846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141663"/>
            <a:ext cx="39608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Physical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Bullies want to hurt people to make themselves feel better.</a:t>
            </a:r>
          </a:p>
          <a:p>
            <a:r>
              <a:rPr lang="en-GB" smtClean="0"/>
              <a:t>This can include kicking, punching, pushing, pulling hair and many more awful things.</a:t>
            </a:r>
          </a:p>
          <a:p>
            <a:r>
              <a:rPr lang="en-GB" smtClean="0"/>
              <a:t>If you see someone being hurt...</a:t>
            </a:r>
          </a:p>
          <a:p>
            <a:pPr>
              <a:buFont typeface="Arial" charset="0"/>
              <a:buNone/>
            </a:pPr>
            <a:r>
              <a:rPr lang="en-GB" b="1" smtClean="0">
                <a:solidFill>
                  <a:srgbClr val="FF0000"/>
                </a:solidFill>
              </a:rPr>
              <a:t>			TELL    AN     ADULT!</a:t>
            </a:r>
          </a:p>
        </p:txBody>
      </p:sp>
      <p:pic>
        <p:nvPicPr>
          <p:cNvPr id="3075" name="Picture 3" descr="C:\Documents and Settings\mollyb\Local Settings\Temporary Internet Files\Content.IE5\SOE3CEI3\MC900232446[2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4581128"/>
            <a:ext cx="2298037" cy="18722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Emotional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72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is when children can be left out and saying things behind people’s backs like spreading nasty, often untrue, stories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Bullies like being in charge 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If they see someone smaller than they are or different to them they will often go out of their way to be horrible to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They can make other people be horrible to them too!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21507" name="Picture 4" descr="C:\Documents and Settings\mollyb\Local Settings\Temporary Internet Files\Content.IE5\O0VGNOP0\MP90026278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5373688"/>
            <a:ext cx="352901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Emotional</a:t>
            </a:r>
          </a:p>
        </p:txBody>
      </p:sp>
      <p:sp>
        <p:nvSpPr>
          <p:cNvPr id="23554" name="Content Placeholder 5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72000"/>
          </a:xfrm>
        </p:spPr>
        <p:txBody>
          <a:bodyPr/>
          <a:lstStyle/>
          <a:p>
            <a:r>
              <a:rPr lang="en-GB" dirty="0" smtClean="0"/>
              <a:t>How would you feel if you were left out?</a:t>
            </a:r>
          </a:p>
          <a:p>
            <a:r>
              <a:rPr lang="en-GB" dirty="0" smtClean="0"/>
              <a:t>How would you feel if a group kept coming up to you and saying awful things?</a:t>
            </a:r>
          </a:p>
          <a:p>
            <a:r>
              <a:rPr lang="en-GB" dirty="0" smtClean="0"/>
              <a:t>Here at Banks Road we………</a:t>
            </a:r>
          </a:p>
          <a:p>
            <a:pPr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			     </a:t>
            </a:r>
            <a:r>
              <a:rPr lang="en-GB" b="1" dirty="0" smtClean="0">
                <a:solidFill>
                  <a:srgbClr val="FF0000"/>
                </a:solidFill>
              </a:rPr>
              <a:t>Treat people how we</a:t>
            </a:r>
          </a:p>
          <a:p>
            <a:pPr>
              <a:buFont typeface="Arial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			would like to be treated!!!</a:t>
            </a:r>
          </a:p>
        </p:txBody>
      </p:sp>
      <p:pic>
        <p:nvPicPr>
          <p:cNvPr id="23555" name="Picture 2" descr="C:\Documents and Settings\mollyb\Local Settings\Temporary Internet Files\Content.IE5\RK2HQVGY\MP90044846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868863"/>
            <a:ext cx="206057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Documents and Settings\mollyb\Local Settings\Temporary Internet Files\Content.IE5\7WXGPD6P\MP90025554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797425"/>
            <a:ext cx="31146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Verbal bullying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Calling people names, threatening people, singing unkind songs, tormenting children and spreading nasty, often untrue stories are all forms of bullying.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Sometimes children don’t think before they speak and can say unkind things. When you know you have said something wrong you should say sorry!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 Mrs Clemens says…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	If you can’t say anything nice, DON’T say 				anything at all!!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5603" name="Picture 2" descr="C:\Documents and Settings\mollyb\Local Settings\Temporary Internet Files\Content.IE5\RK2HQVGY\MC9002321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3138" y="4868863"/>
            <a:ext cx="182086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Cyber bullying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Cyber Bullying is very serious! Children can be bullied in their own homes!!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can include text messages, instant messaging and emails.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If you receive any horrible messages in any of these forms you must tell an adult and show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7651" name="Picture 4" descr="C:\Documents and Settings\mollyb\Local Settings\Temporary Internet Files\Content.IE5\7WXGPD6P\MP90043941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437063"/>
            <a:ext cx="226377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C:\Documents and Settings\mollyb\Local Settings\Temporary Internet Files\Content.IE5\RK2HQVGY\MC900440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70957">
            <a:off x="755650" y="5157788"/>
            <a:ext cx="1490663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C:\Documents and Settings\mollyb\Local Settings\Temporary Internet Files\Content.IE5\O0VGNOP0\MC90043386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4724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Callout 8"/>
          <p:cNvSpPr/>
          <p:nvPr/>
        </p:nvSpPr>
        <p:spPr>
          <a:xfrm>
            <a:off x="4787900" y="4437063"/>
            <a:ext cx="1439863" cy="1223962"/>
          </a:xfrm>
          <a:prstGeom prst="wedgeEllipseCallout">
            <a:avLst>
              <a:gd name="adj1" fmla="val -84608"/>
              <a:gd name="adj2" fmla="val 606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FF0000"/>
                </a:solidFill>
              </a:rPr>
              <a:t>ALERT!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FF0000"/>
                </a:solidFill>
              </a:rPr>
              <a:t>New Nasty Message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Bullying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361127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Bullying is wrong!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Bullying can really hurt people physically and emotionally!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Bullying can make people worry and not want to come to school!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Bulling behaviour is not accepted at Banks Road!</a:t>
            </a:r>
            <a:endParaRPr lang="en-GB" dirty="0" smtClean="0"/>
          </a:p>
        </p:txBody>
      </p:sp>
      <p:pic>
        <p:nvPicPr>
          <p:cNvPr id="33795" name="Picture 8" descr="no20bul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888" y="4869160"/>
            <a:ext cx="1872233" cy="1657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455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Banks Road BULLYING is NOT Tolerated</vt:lpstr>
      <vt:lpstr>Bullying</vt:lpstr>
      <vt:lpstr>Bullying</vt:lpstr>
      <vt:lpstr>Physical</vt:lpstr>
      <vt:lpstr>Emotional</vt:lpstr>
      <vt:lpstr>Emotional</vt:lpstr>
      <vt:lpstr>Verbal bullying </vt:lpstr>
      <vt:lpstr>Cyber bullying </vt:lpstr>
      <vt:lpstr>Bullying</vt:lpstr>
      <vt:lpstr>Bullying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BULLYING WEEK</dc:title>
  <dc:creator>adamg</dc:creator>
  <cp:lastModifiedBy>C Clemens</cp:lastModifiedBy>
  <cp:revision>23</cp:revision>
  <dcterms:created xsi:type="dcterms:W3CDTF">2011-11-09T12:46:15Z</dcterms:created>
  <dcterms:modified xsi:type="dcterms:W3CDTF">2014-11-17T07:39:48Z</dcterms:modified>
</cp:coreProperties>
</file>